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0B8A0"/>
    <a:srgbClr val="C74C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82"/>
    <p:restoredTop sz="94960"/>
  </p:normalViewPr>
  <p:slideViewPr>
    <p:cSldViewPr snapToGrid="0" snapToObjects="1">
      <p:cViewPr>
        <p:scale>
          <a:sx n="120" d="100"/>
          <a:sy n="120" d="100"/>
        </p:scale>
        <p:origin x="80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audio1.wav>
</file>

<file path=ppt/media/image1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F5A4D3-D500-F548-9352-6824EA7ACB4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378F99-7899-3B41-81F8-8B62B6BDAA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954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378F99-7899-3B41-81F8-8B62B6BDAA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621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735D4-0690-4506-4C6D-A1B84A65A8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A910BE-F041-EC41-0D67-3C4FCADC7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F0B34-3011-60D4-48C8-5A9C05603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62FFE-45B5-0013-0613-186027C57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06427-4391-C7E0-E563-C03FC4E29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939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0FCD0-C06A-4297-2637-33F235DCC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3A33A3-A1C0-B428-49DB-CD143D200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506AE-E3F8-7D48-7186-37C64D03A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D74521-B766-4772-D190-0CAA0FB68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B72E0-E746-E1AC-28A8-7A5666C3E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98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B0DFBB-2C2F-FD7B-F346-988012BAF7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062CEF-79C8-3A92-1AEC-3562FC2908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FBB51-D9B5-0ADA-6C08-BC6B42F23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8D3C0-57F3-F6CD-E9AF-BB48B1343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45C74-12E2-C8BD-828F-8CDF699CD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127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E6137-E64F-6ADE-4289-68195A002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259DE-6A6F-1592-30E5-C23F962FB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198D5-3033-373D-3560-08F6C1630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7409F-15EF-7ADB-4D8F-77EB6C43F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C7C83-FAAF-D88C-004F-27B671DB0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07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6355C-38BB-71F8-D3B2-CE33E85DB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6A3BEB-2DC1-C4B7-FB05-F3D5A108A9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9B784-E301-F19B-5FE3-332B2A56F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7FEF0-066C-9722-8FE5-02AEA90EB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C2280-6211-FDEE-C8F3-399360C16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21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BC1ED-4AEA-E5E7-4952-DB9EB8DF1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34936-4610-020E-D09C-8A37922654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88152-B8D5-D654-F50B-BD6981195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2EE65-C660-3E33-9B45-2211924F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FAB823-7FB4-2BEF-02B7-AE7996AD9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B528D4-9CC4-8BF8-3F84-D7993A74B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920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91C84-B427-39BD-B8E9-C0CBC0A71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A7F899-B98A-9EA1-EAE9-F3F279A95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607AD1-EEEA-115C-2DB0-1E50B88C87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59B377-9A7D-40A1-6519-9B8AF0D910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AEF1A5-F776-2968-7CB6-8FA68C6409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CB3A8C-ED34-64A0-EB91-2A652A66E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674529-FA0B-6F43-D910-FA0D215DC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1E9107-14B2-43F9-0369-0CC0D5834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717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40EB-E6E7-592B-7314-7ADE12136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A1C3A1-475C-2E10-EFA4-D995B6238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ABFD18-E2D7-5E03-C768-D78CBE48E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3B74E8-0A9B-2B6F-5D72-45DDAB7F5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387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64811E-590C-F6D2-D62D-1EFD27E99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810983-B8A3-B463-1502-97A0A4461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9CF53-7218-2CE1-67F2-428394A1A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513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30CF4-D445-9FE2-FDE3-35DD5F43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709B5-C213-5EED-9074-BFC50D2B6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A9F752-6C74-A9E6-143B-61052922C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2EE435-1490-3FAE-5A13-34BDBA111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CCAD01-4005-ED1B-1F85-4B259C39B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D38007-6B83-8972-E8D4-703F1ACF5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69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E159B-1557-F442-476D-105ACC053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47940A-97FE-D86A-5CAA-7BC1BE04C4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833B4D-D708-166C-4832-C74FC69B76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6796E3-BCBF-8DA1-97AC-02DDD040A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839F8A-E7C8-7826-6A3E-6476422EB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1EBA4-9C4A-CDA9-A3D9-19E65874E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70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2DBF8D-D04E-3BC7-3124-059E15D58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8C06C-E2AA-917D-610A-F9D3DF664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0FF87-6334-0C92-2B03-15D08FB774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3826C-8479-1E42-B0C8-B394A8E140B3}" type="datetimeFigureOut">
              <a:rPr lang="en-US" smtClean="0"/>
              <a:t>6/21/22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5689AC-DDCD-A723-26F8-1D7FF0F656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5ADD6-BE57-A069-7394-551E691BFC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1919F-30C0-8248-9ADD-17F5FE2E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053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13" Type="http://schemas.openxmlformats.org/officeDocument/2006/relationships/image" Target="../media/image10.emf"/><Relationship Id="rId18" Type="http://schemas.openxmlformats.org/officeDocument/2006/relationships/image" Target="../media/image15.emf"/><Relationship Id="rId3" Type="http://schemas.openxmlformats.org/officeDocument/2006/relationships/audio" Target="../media/audio1.wav"/><Relationship Id="rId7" Type="http://schemas.openxmlformats.org/officeDocument/2006/relationships/image" Target="../media/image4.emf"/><Relationship Id="rId12" Type="http://schemas.openxmlformats.org/officeDocument/2006/relationships/image" Target="../media/image9.emf"/><Relationship Id="rId17" Type="http://schemas.openxmlformats.org/officeDocument/2006/relationships/image" Target="../media/image14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emf"/><Relationship Id="rId20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emf"/><Relationship Id="rId5" Type="http://schemas.openxmlformats.org/officeDocument/2006/relationships/image" Target="../media/image2.emf"/><Relationship Id="rId15" Type="http://schemas.openxmlformats.org/officeDocument/2006/relationships/image" Target="../media/image12.emf"/><Relationship Id="rId10" Type="http://schemas.openxmlformats.org/officeDocument/2006/relationships/image" Target="../media/image7.emf"/><Relationship Id="rId19" Type="http://schemas.openxmlformats.org/officeDocument/2006/relationships/image" Target="../media/image16.emf"/><Relationship Id="rId4" Type="http://schemas.openxmlformats.org/officeDocument/2006/relationships/image" Target="../media/image1.jpg"/><Relationship Id="rId9" Type="http://schemas.openxmlformats.org/officeDocument/2006/relationships/image" Target="../media/image6.emf"/><Relationship Id="rId1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>
            <a:extLst>
              <a:ext uri="{FF2B5EF4-FFF2-40B4-BE49-F238E27FC236}">
                <a16:creationId xmlns:a16="http://schemas.microsoft.com/office/drawing/2014/main" id="{E4C10D53-1B95-D243-C5EE-0E983CD9E0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712073" y="-283097"/>
            <a:ext cx="2985216" cy="2713833"/>
          </a:xfrm>
          <a:prstGeom prst="rect">
            <a:avLst/>
          </a:prstGeom>
        </p:spPr>
      </p:pic>
      <p:pic>
        <p:nvPicPr>
          <p:cNvPr id="5" name="Picture 4" descr="A picture containing dog, mammal, brown&#10;&#10;Description automatically generated">
            <a:extLst>
              <a:ext uri="{FF2B5EF4-FFF2-40B4-BE49-F238E27FC236}">
                <a16:creationId xmlns:a16="http://schemas.microsoft.com/office/drawing/2014/main" id="{A0967956-0961-26D0-1D41-1992094338B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63" t="2030" r="-4863" b="40039"/>
          <a:stretch/>
        </p:blipFill>
        <p:spPr>
          <a:xfrm>
            <a:off x="2723485" y="1902287"/>
            <a:ext cx="6288265" cy="4976611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AF75C0F6-022C-DB37-798F-B3BAAB37A42D}"/>
              </a:ext>
            </a:extLst>
          </p:cNvPr>
          <p:cNvGrpSpPr/>
          <p:nvPr/>
        </p:nvGrpSpPr>
        <p:grpSpPr>
          <a:xfrm>
            <a:off x="678329" y="4831901"/>
            <a:ext cx="3592879" cy="1044648"/>
            <a:chOff x="678329" y="4831901"/>
            <a:chExt cx="3592879" cy="1044648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20E60C5-FF64-1C59-1DA4-0E97FE3D4125}"/>
                </a:ext>
              </a:extLst>
            </p:cNvPr>
            <p:cNvSpPr/>
            <p:nvPr/>
          </p:nvSpPr>
          <p:spPr>
            <a:xfrm>
              <a:off x="678329" y="4916542"/>
              <a:ext cx="2010487" cy="677108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GB" sz="3800" b="1" cap="none" spc="0" dirty="0">
                  <a:ln w="12700">
                    <a:solidFill>
                      <a:srgbClr val="FF0000"/>
                    </a:solidFill>
                    <a:prstDash val="solid"/>
                  </a:ln>
                  <a:solidFill>
                    <a:srgbClr val="FF0000"/>
                  </a:solidFill>
                  <a:latin typeface="Arial Rounded MT Bold" panose="020F0704030504030204" pitchFamily="34" charset="77"/>
                </a:rPr>
                <a:t>30 mins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B7B6790-E7B3-976C-930C-5592304C40D0}"/>
                </a:ext>
              </a:extLst>
            </p:cNvPr>
            <p:cNvSpPr/>
            <p:nvPr/>
          </p:nvSpPr>
          <p:spPr>
            <a:xfrm>
              <a:off x="1727314" y="5476439"/>
              <a:ext cx="1233992" cy="40011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GB" sz="2000" b="1" dirty="0">
                  <a:ln w="12700">
                    <a:noFill/>
                    <a:prstDash val="solid"/>
                  </a:ln>
                  <a:solidFill>
                    <a:schemeClr val="bg2">
                      <a:lumMod val="10000"/>
                    </a:schemeClr>
                  </a:solidFill>
                  <a:latin typeface="Arial Rounded MT Bold" panose="020F0704030504030204" pitchFamily="34" charset="77"/>
                </a:rPr>
                <a:t>exercise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798F5A8D-1AA4-8272-136F-6728CBE712F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23941" y="4831901"/>
              <a:ext cx="524074" cy="507549"/>
            </a:xfrm>
            <a:prstGeom prst="rect">
              <a:avLst/>
            </a:prstGeom>
          </p:spPr>
        </p:pic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E12B51B9-F5BD-4F37-7DD7-6708F1E6CF1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 rot="20382435">
              <a:off x="3365980" y="4844501"/>
              <a:ext cx="905228" cy="492091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3299580-FBB4-496E-25DE-77435FF045DF}"/>
              </a:ext>
            </a:extLst>
          </p:cNvPr>
          <p:cNvGrpSpPr/>
          <p:nvPr/>
        </p:nvGrpSpPr>
        <p:grpSpPr>
          <a:xfrm>
            <a:off x="817523" y="3134645"/>
            <a:ext cx="3468526" cy="1227570"/>
            <a:chOff x="817523" y="3134645"/>
            <a:chExt cx="3468526" cy="122757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8C2BB3C-A5DF-8E9E-9711-76DBE43845C2}"/>
                </a:ext>
              </a:extLst>
            </p:cNvPr>
            <p:cNvSpPr/>
            <p:nvPr/>
          </p:nvSpPr>
          <p:spPr>
            <a:xfrm>
              <a:off x="817523" y="3134645"/>
              <a:ext cx="1212191" cy="677108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GB" sz="3800" b="1" cap="none" spc="0" dirty="0">
                  <a:ln w="12700">
                    <a:solidFill>
                      <a:srgbClr val="FF0000"/>
                    </a:solidFill>
                    <a:prstDash val="solid"/>
                  </a:ln>
                  <a:solidFill>
                    <a:srgbClr val="FF0000"/>
                  </a:solidFill>
                  <a:latin typeface="Arial Rounded MT Bold" panose="020F0704030504030204" pitchFamily="34" charset="77"/>
                </a:rPr>
                <a:t>1.5L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3E9AFE-FCC8-6A36-8DBA-C07B35878A3E}"/>
                </a:ext>
              </a:extLst>
            </p:cNvPr>
            <p:cNvSpPr/>
            <p:nvPr/>
          </p:nvSpPr>
          <p:spPr>
            <a:xfrm>
              <a:off x="2711555" y="3835639"/>
              <a:ext cx="891398" cy="40011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GB" sz="2000" b="1" dirty="0">
                  <a:ln w="12700">
                    <a:noFill/>
                    <a:prstDash val="solid"/>
                  </a:ln>
                  <a:solidFill>
                    <a:schemeClr val="bg2">
                      <a:lumMod val="10000"/>
                    </a:schemeClr>
                  </a:solidFill>
                  <a:latin typeface="Arial Rounded MT Bold" panose="020F0704030504030204" pitchFamily="34" charset="77"/>
                </a:rPr>
                <a:t>water</a:t>
              </a: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A62606E6-5AFF-8482-3054-21DB3965E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937509" y="3381585"/>
              <a:ext cx="799132" cy="980630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054FA8C2-D6C6-AAF3-CDF6-F39BCB618AE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 rot="10637922">
              <a:off x="3249529" y="3428418"/>
              <a:ext cx="1036520" cy="680700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BDCD62-2548-70C8-18B6-08ADD090B470}"/>
              </a:ext>
            </a:extLst>
          </p:cNvPr>
          <p:cNvGrpSpPr/>
          <p:nvPr/>
        </p:nvGrpSpPr>
        <p:grpSpPr>
          <a:xfrm>
            <a:off x="1707740" y="1902287"/>
            <a:ext cx="3174273" cy="931024"/>
            <a:chOff x="1707740" y="1902287"/>
            <a:chExt cx="3174273" cy="93102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A632DAF-3B6F-8345-9B11-8C4DE2750342}"/>
                </a:ext>
              </a:extLst>
            </p:cNvPr>
            <p:cNvSpPr/>
            <p:nvPr/>
          </p:nvSpPr>
          <p:spPr>
            <a:xfrm>
              <a:off x="1707740" y="1902287"/>
              <a:ext cx="772563" cy="67710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GB" sz="3800" b="1" cap="none" spc="0" dirty="0">
                  <a:ln w="12700">
                    <a:solidFill>
                      <a:srgbClr val="FF0000"/>
                    </a:solidFill>
                    <a:prstDash val="solid"/>
                  </a:ln>
                  <a:solidFill>
                    <a:srgbClr val="FF0000"/>
                  </a:solidFill>
                  <a:latin typeface="Arial Rounded MT Bold" panose="020F0704030504030204" pitchFamily="34" charset="77"/>
                </a:rPr>
                <a:t>2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6E8DD80-CC62-9C2E-3847-4ACA852E392A}"/>
                </a:ext>
              </a:extLst>
            </p:cNvPr>
            <p:cNvSpPr/>
            <p:nvPr/>
          </p:nvSpPr>
          <p:spPr>
            <a:xfrm>
              <a:off x="2207117" y="2030626"/>
              <a:ext cx="1017778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GB" sz="2000" b="1" cap="none" spc="0" dirty="0">
                  <a:ln w="12700">
                    <a:noFill/>
                    <a:prstDash val="solid"/>
                  </a:ln>
                  <a:solidFill>
                    <a:schemeClr val="bg2">
                      <a:lumMod val="10000"/>
                    </a:schemeClr>
                  </a:solidFill>
                  <a:latin typeface="Arial Rounded MT Bold" panose="020F0704030504030204" pitchFamily="34" charset="77"/>
                </a:rPr>
                <a:t>meals</a:t>
              </a:r>
              <a:endParaRPr lang="en-GB" sz="3200" b="1" cap="none" spc="0" dirty="0">
                <a:ln w="12700">
                  <a:solidFill>
                    <a:srgbClr val="FF0000"/>
                  </a:solidFill>
                  <a:prstDash val="solid"/>
                </a:ln>
                <a:solidFill>
                  <a:schemeClr val="bg2">
                    <a:lumMod val="10000"/>
                  </a:schemeClr>
                </a:solidFill>
                <a:latin typeface="Arial Rounded MT Bold" panose="020F0704030504030204" pitchFamily="34" charset="77"/>
              </a:endParaRP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2BF8DEA-4009-B27B-5D29-19DED1D47D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848985" y="2338267"/>
              <a:ext cx="1155747" cy="482255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34B9E041-E2E9-AFB0-CF3A-6A2B74C6F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1121406">
              <a:off x="4028301" y="2274518"/>
              <a:ext cx="853712" cy="558793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52667C8-3F03-F2F2-F9B3-F7E861148453}"/>
              </a:ext>
            </a:extLst>
          </p:cNvPr>
          <p:cNvGrpSpPr/>
          <p:nvPr/>
        </p:nvGrpSpPr>
        <p:grpSpPr>
          <a:xfrm>
            <a:off x="7729298" y="5008875"/>
            <a:ext cx="3298952" cy="1862008"/>
            <a:chOff x="7729298" y="5008875"/>
            <a:chExt cx="3298952" cy="1862008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C3626DC-D1B3-01F2-2CFA-A1845A666E7B}"/>
                </a:ext>
              </a:extLst>
            </p:cNvPr>
            <p:cNvSpPr/>
            <p:nvPr/>
          </p:nvSpPr>
          <p:spPr>
            <a:xfrm>
              <a:off x="8217161" y="5517107"/>
              <a:ext cx="1800705" cy="40011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GB" sz="2000" b="1" dirty="0">
                  <a:ln w="12700">
                    <a:noFill/>
                    <a:prstDash val="solid"/>
                  </a:ln>
                  <a:solidFill>
                    <a:schemeClr val="bg2">
                      <a:lumMod val="10000"/>
                    </a:schemeClr>
                  </a:solidFill>
                  <a:latin typeface="Arial Rounded MT Bold" panose="020F0704030504030204" pitchFamily="34" charset="77"/>
                </a:rPr>
                <a:t>Cuddling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AECD45C-0099-B000-B90D-7E07AF9A7193}"/>
                </a:ext>
              </a:extLst>
            </p:cNvPr>
            <p:cNvSpPr/>
            <p:nvPr/>
          </p:nvSpPr>
          <p:spPr>
            <a:xfrm>
              <a:off x="8239225" y="5008875"/>
              <a:ext cx="2675083" cy="58477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GB" sz="3200" b="1" dirty="0">
                  <a:ln w="12700">
                    <a:solidFill>
                      <a:srgbClr val="FF0000"/>
                    </a:solidFill>
                    <a:prstDash val="solid"/>
                  </a:ln>
                  <a:solidFill>
                    <a:srgbClr val="FF0000"/>
                  </a:solidFill>
                  <a:latin typeface="Arial Rounded MT Bold" panose="020F0704030504030204" pitchFamily="34" charset="77"/>
                </a:rPr>
                <a:t>Anytime</a:t>
              </a:r>
              <a:endParaRPr lang="en-GB" sz="3200" b="1" cap="none" spc="0" dirty="0">
                <a:ln w="12700">
                  <a:solidFill>
                    <a:srgbClr val="FF0000"/>
                  </a:solidFill>
                  <a:prstDash val="solid"/>
                </a:ln>
                <a:solidFill>
                  <a:srgbClr val="FF0000"/>
                </a:solidFill>
                <a:latin typeface="Arial Rounded MT Bold" panose="020F0704030504030204" pitchFamily="34" charset="77"/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A16EBD6D-3940-6CEB-62C3-A78372A47B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b="23544"/>
            <a:stretch/>
          </p:blipFill>
          <p:spPr>
            <a:xfrm>
              <a:off x="9576766" y="5581806"/>
              <a:ext cx="1451484" cy="1289077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1701BC6D-1115-355B-EE2F-C95E0F3B18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20709516">
              <a:off x="7729298" y="5102382"/>
              <a:ext cx="453881" cy="221613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8E78E35-5355-4B97-E0B6-8846D56002F5}"/>
              </a:ext>
            </a:extLst>
          </p:cNvPr>
          <p:cNvGrpSpPr/>
          <p:nvPr/>
        </p:nvGrpSpPr>
        <p:grpSpPr>
          <a:xfrm>
            <a:off x="7898080" y="3486621"/>
            <a:ext cx="4284537" cy="1323444"/>
            <a:chOff x="7898080" y="3486621"/>
            <a:chExt cx="4284537" cy="132344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FECAF56-5558-7783-E672-65358A5C14CF}"/>
                </a:ext>
              </a:extLst>
            </p:cNvPr>
            <p:cNvSpPr/>
            <p:nvPr/>
          </p:nvSpPr>
          <p:spPr>
            <a:xfrm>
              <a:off x="9289497" y="4078518"/>
              <a:ext cx="1202445" cy="40011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r>
                <a:rPr lang="en-GB" sz="2000" b="1" dirty="0">
                  <a:ln w="12700">
                    <a:noFill/>
                    <a:prstDash val="solid"/>
                  </a:ln>
                  <a:solidFill>
                    <a:schemeClr val="bg2">
                      <a:lumMod val="10000"/>
                    </a:schemeClr>
                  </a:solidFill>
                  <a:latin typeface="Arial Rounded MT Bold" panose="020F0704030504030204" pitchFamily="34" charset="77"/>
                </a:rPr>
                <a:t>Pooping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633EC58-AA24-010B-21B4-E013CCA6C35E}"/>
                </a:ext>
              </a:extLst>
            </p:cNvPr>
            <p:cNvSpPr/>
            <p:nvPr/>
          </p:nvSpPr>
          <p:spPr>
            <a:xfrm>
              <a:off x="9196512" y="3486621"/>
              <a:ext cx="2986105" cy="67710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r>
                <a:rPr lang="en-GB" sz="3800" b="1" dirty="0">
                  <a:ln w="12700">
                    <a:solidFill>
                      <a:srgbClr val="FF0000"/>
                    </a:solidFill>
                    <a:prstDash val="solid"/>
                  </a:ln>
                  <a:solidFill>
                    <a:srgbClr val="FF0000"/>
                  </a:solidFill>
                  <a:latin typeface="Arial Rounded MT Bold" panose="020F0704030504030204" pitchFamily="34" charset="77"/>
                </a:rPr>
                <a:t>1-2 times</a:t>
              </a:r>
              <a:endParaRPr lang="en-GB" sz="3800" b="1" cap="none" spc="0" dirty="0">
                <a:ln w="12700">
                  <a:solidFill>
                    <a:srgbClr val="FF0000"/>
                  </a:solidFill>
                  <a:prstDash val="solid"/>
                </a:ln>
                <a:solidFill>
                  <a:srgbClr val="FF0000"/>
                </a:solidFill>
                <a:latin typeface="Arial Rounded MT Bold" panose="020F0704030504030204" pitchFamily="34" charset="77"/>
              </a:endParaRPr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F843E11B-2AFA-ADB0-A4E6-83E9AAF3877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1801645">
              <a:off x="7898080" y="3490824"/>
              <a:ext cx="1237456" cy="816834"/>
            </a:xfrm>
            <a:prstGeom prst="rect">
              <a:avLst/>
            </a:prstGeom>
          </p:spPr>
        </p:pic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33AC3C9-0652-A348-AF2A-B3AECCC026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0419529" y="4169433"/>
              <a:ext cx="780197" cy="640632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AE13DAF-6503-11E7-D878-348BFA92B3C4}"/>
              </a:ext>
            </a:extLst>
          </p:cNvPr>
          <p:cNvGrpSpPr/>
          <p:nvPr/>
        </p:nvGrpSpPr>
        <p:grpSpPr>
          <a:xfrm>
            <a:off x="7262053" y="931528"/>
            <a:ext cx="4224087" cy="2555720"/>
            <a:chOff x="7262053" y="931528"/>
            <a:chExt cx="4224087" cy="255572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DCE751-3A61-7BBB-A267-360CC49D132D}"/>
                </a:ext>
              </a:extLst>
            </p:cNvPr>
            <p:cNvSpPr/>
            <p:nvPr/>
          </p:nvSpPr>
          <p:spPr>
            <a:xfrm>
              <a:off x="8883562" y="2441428"/>
              <a:ext cx="1338828" cy="40011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GB" sz="2000" b="1" dirty="0">
                  <a:ln w="12700">
                    <a:noFill/>
                    <a:prstDash val="solid"/>
                  </a:ln>
                  <a:solidFill>
                    <a:schemeClr val="bg2">
                      <a:lumMod val="10000"/>
                    </a:schemeClr>
                  </a:solidFill>
                  <a:latin typeface="Arial Rounded MT Bold" panose="020F0704030504030204" pitchFamily="34" charset="77"/>
                </a:rPr>
                <a:t>Urinating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7A1610F-3D74-78A1-A826-8CAC170AE456}"/>
                </a:ext>
              </a:extLst>
            </p:cNvPr>
            <p:cNvSpPr/>
            <p:nvPr/>
          </p:nvSpPr>
          <p:spPr>
            <a:xfrm>
              <a:off x="7266050" y="1861650"/>
              <a:ext cx="3621246" cy="67710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GB" sz="3800" b="1" dirty="0">
                  <a:ln w="12700">
                    <a:solidFill>
                      <a:srgbClr val="FF0000"/>
                    </a:solidFill>
                    <a:prstDash val="solid"/>
                  </a:ln>
                  <a:solidFill>
                    <a:srgbClr val="FF0000"/>
                  </a:solidFill>
                  <a:latin typeface="Arial Rounded MT Bold" panose="020F0704030504030204" pitchFamily="34" charset="77"/>
                </a:rPr>
                <a:t>3-5 times</a:t>
              </a:r>
              <a:endParaRPr lang="en-GB" sz="3800" b="1" cap="none" spc="0" dirty="0">
                <a:ln w="12700">
                  <a:solidFill>
                    <a:srgbClr val="FF0000"/>
                  </a:solidFill>
                  <a:prstDash val="solid"/>
                </a:ln>
                <a:solidFill>
                  <a:srgbClr val="FF0000"/>
                </a:solidFill>
                <a:latin typeface="Arial Rounded MT Bold" panose="020F0704030504030204" pitchFamily="34" charset="77"/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3B9BA1CF-E499-8A30-C65B-F1D8AF212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 flipH="1" flipV="1">
              <a:off x="7262053" y="2362458"/>
              <a:ext cx="955218" cy="491958"/>
            </a:xfrm>
            <a:prstGeom prst="rect">
              <a:avLst/>
            </a:prstGeom>
          </p:spPr>
        </p:pic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37C704F9-5D10-E289-5D5E-9F4EC12FC6C2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 rot="8943038">
              <a:off x="10133112" y="931528"/>
              <a:ext cx="1353028" cy="2555720"/>
            </a:xfrm>
            <a:prstGeom prst="rect">
              <a:avLst/>
            </a:prstGeom>
          </p:spPr>
        </p:pic>
      </p:grpSp>
      <p:pic>
        <p:nvPicPr>
          <p:cNvPr id="68" name="Picture 67">
            <a:extLst>
              <a:ext uri="{FF2B5EF4-FFF2-40B4-BE49-F238E27FC236}">
                <a16:creationId xmlns:a16="http://schemas.microsoft.com/office/drawing/2014/main" id="{9E404C8A-6F54-7622-9765-D15B030B49F5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468510" y="6181107"/>
            <a:ext cx="866281" cy="83162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6E3EFA0-81FB-2DBA-476D-E1223114A287}"/>
              </a:ext>
            </a:extLst>
          </p:cNvPr>
          <p:cNvSpPr/>
          <p:nvPr/>
        </p:nvSpPr>
        <p:spPr>
          <a:xfrm>
            <a:off x="3082770" y="1034329"/>
            <a:ext cx="6026460" cy="1184013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GB" sz="6000" b="1" cap="none" spc="0" dirty="0">
                <a:ln w="127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50800" dir="2700000" algn="tl" rotWithShape="0">
                    <a:srgbClr val="FF0000"/>
                  </a:outerShdw>
                </a:effectLst>
                <a:latin typeface="Arial Rounded MT Bold" panose="020F0704030504030204" pitchFamily="34" charset="77"/>
              </a:rPr>
              <a:t>A Doggie Day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4149F3-CFF2-6AE0-4EA6-54B0A231258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 rot="1340735">
            <a:off x="8689696" y="1097783"/>
            <a:ext cx="422711" cy="412143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E312C7A7-A13F-1349-B7B1-E2DB5EC0483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 rot="4305413">
            <a:off x="9065841" y="895953"/>
            <a:ext cx="261343" cy="25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231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upcake_mixdow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19</Words>
  <Application>Microsoft Macintosh PowerPoint</Application>
  <PresentationFormat>Widescreen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Rounded MT Bold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Pui Kwan Lung</dc:creator>
  <cp:lastModifiedBy>Pui Kwan Lung</cp:lastModifiedBy>
  <cp:revision>24</cp:revision>
  <dcterms:created xsi:type="dcterms:W3CDTF">2022-06-20T20:38:54Z</dcterms:created>
  <dcterms:modified xsi:type="dcterms:W3CDTF">2022-06-21T15:09:44Z</dcterms:modified>
</cp:coreProperties>
</file>

<file path=docProps/thumbnail.jpeg>
</file>